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FD42CE-032A-4DB7-81BA-650424F2D119}" type="datetimeFigureOut">
              <a:rPr lang="en-US" smtClean="0"/>
              <a:pPr/>
              <a:t>1/26/2010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FEEABF-68BF-47BB-A13A-7454AAD2D0F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FEEABF-68BF-47BB-A13A-7454AAD2D0F9}"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FEEABF-68BF-47BB-A13A-7454AAD2D0F9}"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FEEABF-68BF-47BB-A13A-7454AAD2D0F9}"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FEEABF-68BF-47BB-A13A-7454AAD2D0F9}"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FEEABF-68BF-47BB-A13A-7454AAD2D0F9}"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FEEABF-68BF-47BB-A13A-7454AAD2D0F9}"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FEEABF-68BF-47BB-A13A-7454AAD2D0F9}"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BB0CC9E-DE0E-4050-BD14-E2F7024EB788}" type="datetimeFigureOut">
              <a:rPr lang="en-US" smtClean="0"/>
              <a:pPr/>
              <a:t>1/26/2010</a:t>
            </a:fld>
            <a:endParaRPr lang="en-US"/>
          </a:p>
        </p:txBody>
      </p:sp>
      <p:sp>
        <p:nvSpPr>
          <p:cNvPr id="16" name="Slide Number Placeholder 15"/>
          <p:cNvSpPr>
            <a:spLocks noGrp="1"/>
          </p:cNvSpPr>
          <p:nvPr>
            <p:ph type="sldNum" sz="quarter" idx="11"/>
          </p:nvPr>
        </p:nvSpPr>
        <p:spPr/>
        <p:txBody>
          <a:bodyPr/>
          <a:lstStyle/>
          <a:p>
            <a:fld id="{6F423D91-D06B-4807-BF5B-82873AB0B804}"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B0CC9E-DE0E-4050-BD14-E2F7024EB788}"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23D91-D06B-4807-BF5B-82873AB0B8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BB0CC9E-DE0E-4050-BD14-E2F7024EB788}"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23D91-D06B-4807-BF5B-82873AB0B8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BB0CC9E-DE0E-4050-BD14-E2F7024EB788}" type="datetimeFigureOut">
              <a:rPr lang="en-US" smtClean="0"/>
              <a:pPr/>
              <a:t>1/26/2010</a:t>
            </a:fld>
            <a:endParaRPr lang="en-US"/>
          </a:p>
        </p:txBody>
      </p:sp>
      <p:sp>
        <p:nvSpPr>
          <p:cNvPr id="15" name="Slide Number Placeholder 14"/>
          <p:cNvSpPr>
            <a:spLocks noGrp="1"/>
          </p:cNvSpPr>
          <p:nvPr>
            <p:ph type="sldNum" sz="quarter" idx="15"/>
          </p:nvPr>
        </p:nvSpPr>
        <p:spPr/>
        <p:txBody>
          <a:bodyPr/>
          <a:lstStyle>
            <a:lvl1pPr algn="ctr">
              <a:defRPr/>
            </a:lvl1pPr>
          </a:lstStyle>
          <a:p>
            <a:fld id="{6F423D91-D06B-4807-BF5B-82873AB0B804}"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B0CC9E-DE0E-4050-BD14-E2F7024EB788}" type="datetimeFigureOut">
              <a:rPr lang="en-US" smtClean="0"/>
              <a:pPr/>
              <a:t>1/26/2010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23D91-D06B-4807-BF5B-82873AB0B804}"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B0CC9E-DE0E-4050-BD14-E2F7024EB788}" type="datetimeFigureOut">
              <a:rPr lang="en-US" smtClean="0"/>
              <a:pPr/>
              <a:t>1/26/2010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23D91-D06B-4807-BF5B-82873AB0B80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F423D91-D06B-4807-BF5B-82873AB0B804}"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BB0CC9E-DE0E-4050-BD14-E2F7024EB788}" type="datetimeFigureOut">
              <a:rPr lang="en-US" smtClean="0"/>
              <a:pPr/>
              <a:t>1/26/2010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BB0CC9E-DE0E-4050-BD14-E2F7024EB788}" type="datetimeFigureOut">
              <a:rPr lang="en-US" smtClean="0"/>
              <a:pPr/>
              <a:t>1/26/2010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423D91-D06B-4807-BF5B-82873AB0B804}"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B0CC9E-DE0E-4050-BD14-E2F7024EB788}" type="datetimeFigureOut">
              <a:rPr lang="en-US" smtClean="0"/>
              <a:pPr/>
              <a:t>1/26/2010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423D91-D06B-4807-BF5B-82873AB0B8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BB0CC9E-DE0E-4050-BD14-E2F7024EB788}" type="datetimeFigureOut">
              <a:rPr lang="en-US" smtClean="0"/>
              <a:pPr/>
              <a:t>1/26/2010</a:t>
            </a:fld>
            <a:endParaRPr lang="en-US"/>
          </a:p>
        </p:txBody>
      </p:sp>
      <p:sp>
        <p:nvSpPr>
          <p:cNvPr id="9" name="Slide Number Placeholder 8"/>
          <p:cNvSpPr>
            <a:spLocks noGrp="1"/>
          </p:cNvSpPr>
          <p:nvPr>
            <p:ph type="sldNum" sz="quarter" idx="15"/>
          </p:nvPr>
        </p:nvSpPr>
        <p:spPr/>
        <p:txBody>
          <a:bodyPr/>
          <a:lstStyle/>
          <a:p>
            <a:fld id="{6F423D91-D06B-4807-BF5B-82873AB0B804}"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BB0CC9E-DE0E-4050-BD14-E2F7024EB788}" type="datetimeFigureOut">
              <a:rPr lang="en-US" smtClean="0"/>
              <a:pPr/>
              <a:t>1/26/2010</a:t>
            </a:fld>
            <a:endParaRPr lang="en-US"/>
          </a:p>
        </p:txBody>
      </p:sp>
      <p:sp>
        <p:nvSpPr>
          <p:cNvPr id="9" name="Slide Number Placeholder 8"/>
          <p:cNvSpPr>
            <a:spLocks noGrp="1"/>
          </p:cNvSpPr>
          <p:nvPr>
            <p:ph type="sldNum" sz="quarter" idx="11"/>
          </p:nvPr>
        </p:nvSpPr>
        <p:spPr/>
        <p:txBody>
          <a:bodyPr/>
          <a:lstStyle/>
          <a:p>
            <a:fld id="{6F423D91-D06B-4807-BF5B-82873AB0B804}"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BB0CC9E-DE0E-4050-BD14-E2F7024EB788}" type="datetimeFigureOut">
              <a:rPr lang="en-US" smtClean="0"/>
              <a:pPr/>
              <a:t>1/26/2010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F423D91-D06B-4807-BF5B-82873AB0B804}"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Abdul Khan</a:t>
            </a:r>
          </a:p>
          <a:p>
            <a:r>
              <a:rPr lang="en-US" dirty="0" smtClean="0"/>
              <a:t>Period 2</a:t>
            </a:r>
          </a:p>
        </p:txBody>
      </p:sp>
      <p:sp>
        <p:nvSpPr>
          <p:cNvPr id="2" name="Title 1"/>
          <p:cNvSpPr>
            <a:spLocks noGrp="1"/>
          </p:cNvSpPr>
          <p:nvPr>
            <p:ph type="ctrTitle"/>
          </p:nvPr>
        </p:nvSpPr>
        <p:spPr/>
        <p:txBody>
          <a:bodyPr/>
          <a:lstStyle/>
          <a:p>
            <a:r>
              <a:rPr lang="en-US" dirty="0" smtClean="0"/>
              <a:t>Forces and Friction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 Force is usually a pull or a pull</a:t>
            </a:r>
          </a:p>
          <a:p>
            <a:r>
              <a:rPr lang="en-US" dirty="0" smtClean="0"/>
              <a:t>The SI unit of force is Newton (N)</a:t>
            </a:r>
          </a:p>
          <a:p>
            <a:r>
              <a:rPr lang="en-US" dirty="0" smtClean="0"/>
              <a:t>A simple pull or a push are known as </a:t>
            </a:r>
            <a:r>
              <a:rPr lang="en-US" i="1" dirty="0" smtClean="0"/>
              <a:t>contact forces</a:t>
            </a:r>
          </a:p>
          <a:p>
            <a:r>
              <a:rPr lang="en-US" dirty="0" smtClean="0"/>
              <a:t>Forces that don’t involve any physical contact are known as field forces</a:t>
            </a:r>
          </a:p>
          <a:p>
            <a:endParaRPr lang="en-US" dirty="0" smtClean="0"/>
          </a:p>
          <a:p>
            <a:endParaRPr lang="en-US" dirty="0"/>
          </a:p>
        </p:txBody>
      </p:sp>
      <p:sp>
        <p:nvSpPr>
          <p:cNvPr id="3" name="Title 2"/>
          <p:cNvSpPr>
            <a:spLocks noGrp="1"/>
          </p:cNvSpPr>
          <p:nvPr>
            <p:ph type="title"/>
          </p:nvPr>
        </p:nvSpPr>
        <p:spPr/>
        <p:txBody>
          <a:bodyPr/>
          <a:lstStyle/>
          <a:p>
            <a:r>
              <a:rPr smtClean="0"/>
              <a:t>Force</a:t>
            </a:r>
            <a:endParaRPr lang="en-US" dirty="0"/>
          </a:p>
        </p:txBody>
      </p:sp>
      <p:pic>
        <p:nvPicPr>
          <p:cNvPr id="4" name="Picture 3" descr="SafetyShort_PullPush.sized.jpg"/>
          <p:cNvPicPr>
            <a:picLocks noChangeAspect="1"/>
          </p:cNvPicPr>
          <p:nvPr/>
        </p:nvPicPr>
        <p:blipFill>
          <a:blip r:embed="rId3"/>
          <a:stretch>
            <a:fillRect/>
          </a:stretch>
        </p:blipFill>
        <p:spPr>
          <a:xfrm>
            <a:off x="1524000" y="3886200"/>
            <a:ext cx="5715000" cy="18288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Force diagrams are a way to illustrate how different forces are acting on different objects</a:t>
            </a:r>
          </a:p>
          <a:p>
            <a:r>
              <a:rPr lang="en-US" dirty="0" smtClean="0"/>
              <a:t>They help in finding variables in equation, for example it would be very helpful if an object is at an angled surface</a:t>
            </a:r>
            <a:endParaRPr lang="en-US" dirty="0"/>
          </a:p>
        </p:txBody>
      </p:sp>
      <p:sp>
        <p:nvSpPr>
          <p:cNvPr id="3" name="Title 2"/>
          <p:cNvSpPr>
            <a:spLocks noGrp="1"/>
          </p:cNvSpPr>
          <p:nvPr>
            <p:ph type="title"/>
          </p:nvPr>
        </p:nvSpPr>
        <p:spPr/>
        <p:txBody>
          <a:bodyPr/>
          <a:lstStyle/>
          <a:p>
            <a:r>
              <a:rPr smtClean="0"/>
              <a:t>Force Diagrams</a:t>
            </a:r>
            <a:endParaRPr lang="en-US" dirty="0"/>
          </a:p>
        </p:txBody>
      </p:sp>
      <p:pic>
        <p:nvPicPr>
          <p:cNvPr id="4" name="Picture 3" descr="Fhsst_forces12.png"/>
          <p:cNvPicPr>
            <a:picLocks noChangeAspect="1"/>
          </p:cNvPicPr>
          <p:nvPr/>
        </p:nvPicPr>
        <p:blipFill>
          <a:blip r:embed="rId3"/>
          <a:stretch>
            <a:fillRect/>
          </a:stretch>
        </p:blipFill>
        <p:spPr>
          <a:xfrm>
            <a:off x="3200400" y="3657600"/>
            <a:ext cx="2676525" cy="267652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Sire Isaac Newton is considered the father of Modern day physics</a:t>
            </a:r>
          </a:p>
          <a:p>
            <a:r>
              <a:rPr lang="en-US" dirty="0" smtClean="0"/>
              <a:t>He proved mathematically and experimentally the three basic laws of physics that exist in the universe</a:t>
            </a:r>
          </a:p>
          <a:p>
            <a:r>
              <a:rPr lang="en-US" dirty="0" smtClean="0"/>
              <a:t>His first law states that: </a:t>
            </a:r>
            <a:r>
              <a:rPr lang="en-US" i="1" dirty="0" smtClean="0"/>
              <a:t>Every body continues in its state of uniform motion or rest unless compelled by some other force to act otherwise-</a:t>
            </a:r>
            <a:r>
              <a:rPr lang="en-US" dirty="0" smtClean="0"/>
              <a:t> This means that an object would stay in its position unless it is pulled or pushed; a car won’t stop unless the brakes are applies.</a:t>
            </a:r>
            <a:endParaRPr lang="en-US" dirty="0"/>
          </a:p>
        </p:txBody>
      </p:sp>
      <p:sp>
        <p:nvSpPr>
          <p:cNvPr id="3" name="Title 2"/>
          <p:cNvSpPr>
            <a:spLocks noGrp="1"/>
          </p:cNvSpPr>
          <p:nvPr>
            <p:ph type="title"/>
          </p:nvPr>
        </p:nvSpPr>
        <p:spPr/>
        <p:txBody>
          <a:bodyPr>
            <a:normAutofit/>
          </a:bodyPr>
          <a:lstStyle/>
          <a:p>
            <a:r>
              <a:rPr smtClean="0"/>
              <a:t>Newtons Laws of Physics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Newton’s Second law states that: </a:t>
            </a:r>
            <a:r>
              <a:rPr lang="en-US" i="1" dirty="0" smtClean="0"/>
              <a:t>The rate of change of momentum of a body is proportional to the applied force and takes place in the direction in which the force acts- </a:t>
            </a:r>
            <a:r>
              <a:rPr lang="en-US" dirty="0" smtClean="0"/>
              <a:t>This means the force is proportional the product of its mass and acceleration</a:t>
            </a:r>
          </a:p>
          <a:p>
            <a:r>
              <a:rPr lang="en-US" dirty="0" smtClean="0"/>
              <a:t>This is represented by a formula : F=ma(constant)</a:t>
            </a:r>
          </a:p>
          <a:p>
            <a:r>
              <a:rPr lang="en-US" dirty="0" smtClean="0"/>
              <a:t>An example would be the Jesus Lizard which can run on water, because its mass is very low and its rate of acceleration is very high there fore its momentum is high enough to run on water.</a:t>
            </a:r>
          </a:p>
          <a:p>
            <a:endParaRPr lang="en-US" dirty="0"/>
          </a:p>
        </p:txBody>
      </p:sp>
      <p:sp>
        <p:nvSpPr>
          <p:cNvPr id="3" name="Title 2"/>
          <p:cNvSpPr>
            <a:spLocks noGrp="1"/>
          </p:cNvSpPr>
          <p:nvPr>
            <p:ph type="title"/>
          </p:nvPr>
        </p:nvSpPr>
        <p:spPr/>
        <p:txBody>
          <a:bodyPr/>
          <a:lstStyle/>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Newton's third law states that: </a:t>
            </a:r>
            <a:r>
              <a:rPr lang="en-US" i="1" dirty="0" smtClean="0"/>
              <a:t>Every action has an equal and opposite reaction-</a:t>
            </a:r>
            <a:r>
              <a:rPr lang="en-US" dirty="0" smtClean="0"/>
              <a:t> meaning that if a body applies force to another body then the opposing body will coherently apply and equal amount, not necessarily the exact, but a bit equal.</a:t>
            </a:r>
          </a:p>
          <a:p>
            <a:r>
              <a:rPr lang="en-US" dirty="0" smtClean="0"/>
              <a:t>An example would be a pool game in which the ball strikes another ball but bounces back.</a:t>
            </a:r>
            <a:endParaRPr lang="en-US" dirty="0"/>
          </a:p>
        </p:txBody>
      </p:sp>
      <p:sp>
        <p:nvSpPr>
          <p:cNvPr id="3" name="Title 2"/>
          <p:cNvSpPr>
            <a:spLocks noGrp="1"/>
          </p:cNvSpPr>
          <p:nvPr>
            <p:ph type="title"/>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Every day forces are the forces that are acting in our daily lives</a:t>
            </a:r>
          </a:p>
          <a:p>
            <a:r>
              <a:rPr lang="en-US" dirty="0" smtClean="0"/>
              <a:t>Gravity acts on all earthly bodies-every thing that goes up must come down.</a:t>
            </a:r>
          </a:p>
          <a:p>
            <a:r>
              <a:rPr lang="en-US" dirty="0" smtClean="0"/>
              <a:t>Friction is the force that is the resistance between two sliding </a:t>
            </a:r>
            <a:r>
              <a:rPr lang="en-US" smtClean="0"/>
              <a:t>bodies.</a:t>
            </a:r>
            <a:endParaRPr lang="en-US" dirty="0" smtClean="0"/>
          </a:p>
          <a:p>
            <a:endParaRPr lang="en-US" dirty="0"/>
          </a:p>
        </p:txBody>
      </p:sp>
      <p:sp>
        <p:nvSpPr>
          <p:cNvPr id="3" name="Title 2"/>
          <p:cNvSpPr>
            <a:spLocks noGrp="1"/>
          </p:cNvSpPr>
          <p:nvPr>
            <p:ph type="title"/>
          </p:nvPr>
        </p:nvSpPr>
        <p:spPr/>
        <p:txBody>
          <a:bodyPr/>
          <a:lstStyle/>
          <a:p>
            <a:r>
              <a:rPr smtClean="0"/>
              <a:t>Every Day Forces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102</TotalTime>
  <Words>380</Words>
  <Application>Microsoft Office PowerPoint</Application>
  <PresentationFormat>On-screen Show (4:3)</PresentationFormat>
  <Paragraphs>32</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Paper</vt:lpstr>
      <vt:lpstr>Forces and Friction</vt:lpstr>
      <vt:lpstr>Force</vt:lpstr>
      <vt:lpstr>Force Diagrams</vt:lpstr>
      <vt:lpstr>Newtons Laws of Physics</vt:lpstr>
      <vt:lpstr>Slide 5</vt:lpstr>
      <vt:lpstr>Slide 6</vt:lpstr>
      <vt:lpstr>Every Day Forces</vt:lpstr>
    </vt:vector>
  </TitlesOfParts>
  <Company>Drexel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Forces and Friction</dc:title>
  <dc:creator>HP Authorized Customer</dc:creator>
  <cp:lastModifiedBy>Add Mart</cp:lastModifiedBy>
  <cp:revision>11</cp:revision>
  <dcterms:created xsi:type="dcterms:W3CDTF">2010-01-27T03:17:23Z</dcterms:created>
  <dcterms:modified xsi:type="dcterms:W3CDTF">2010-01-27T05:18:57Z</dcterms:modified>
</cp:coreProperties>
</file>